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331" r:id="rId4"/>
    <p:sldId id="291" r:id="rId5"/>
    <p:sldId id="332" r:id="rId6"/>
    <p:sldId id="324" r:id="rId7"/>
    <p:sldId id="286" r:id="rId8"/>
    <p:sldId id="33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89623"/>
  </p:normalViewPr>
  <p:slideViewPr>
    <p:cSldViewPr snapToGrid="0">
      <p:cViewPr varScale="1">
        <p:scale>
          <a:sx n="80" d="100"/>
          <a:sy n="80" d="100"/>
        </p:scale>
        <p:origin x="8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F06F2-8FBC-4527-8837-75DF899045A7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CCC008-6293-470B-AEDA-5E460DDF3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216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2-3 P2P</a:t>
            </a:r>
            <a:r>
              <a:rPr lang="en-US" baseline="0" dirty="0"/>
              <a:t> groups</a:t>
            </a:r>
            <a:endParaRPr lang="en-AU" dirty="0"/>
          </a:p>
          <a:p>
            <a:r>
              <a:rPr lang="en-AU" dirty="0"/>
              <a:t>Design a study—if no one raises it, make point re ethical</a:t>
            </a:r>
            <a:r>
              <a:rPr lang="en-AU" baseline="0" dirty="0"/>
              <a:t> issues.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7A39B-7471-423F-A146-9F3693C08ABE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4220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Design a study—if no one raises it, make point re ethical</a:t>
            </a:r>
            <a:r>
              <a:rPr lang="en-AU" baseline="0" dirty="0"/>
              <a:t> issues.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7A39B-7471-423F-A146-9F3693C08ABE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4220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45970-A4CC-DD6B-1E51-38A6E6DE33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F7E310-A989-7232-EF4A-5DD8ED3C3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777C1-789B-FBFD-318D-7D6E535E1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E3FD-DA35-4C65-8314-2AA52EF1EDB6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B0B79-CBD7-E6D3-A6E3-F3258DD4A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EB666-3F5D-83D8-1F37-E3A95DFFA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C386-4C78-421E-8CC6-EAD238E67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682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16412-7ECD-00B8-D213-DD70C6F2F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F487D2-1269-0035-E754-EF7961A379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00DB1-9908-5C42-6DF7-D18631F2E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E3FD-DA35-4C65-8314-2AA52EF1EDB6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3980F-E6E3-E98E-E76A-B2379DD8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6689F-6DC1-9630-B20F-31394D163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C386-4C78-421E-8CC6-EAD238E67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393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16FD69-5DFD-846C-8217-2CE5891573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F19A0C-1918-DDA3-4EE7-45A79182E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307A4-5E7D-8893-C8A2-3D73470E4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E3FD-DA35-4C65-8314-2AA52EF1EDB6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5F0D9-C971-15AB-1EEE-5C6CBB6F6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83A4A-25FE-9632-47FB-EDB268E50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C386-4C78-421E-8CC6-EAD238E67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254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A6058-8599-9FE8-B098-2DE5CF35F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F68E7-0F82-1A51-EBF6-F3D705E3C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37827-C568-E4DE-E276-D3F77F06E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E3FD-DA35-4C65-8314-2AA52EF1EDB6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E5CC4-7FC1-22F0-E965-65A3433FF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5C2E7-806D-05D7-1680-461C96DE8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C386-4C78-421E-8CC6-EAD238E67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273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9FF3D-C6DC-C463-4C7C-736E7D373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0A1B25-5822-91E9-6BD9-4A42B0B0A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98DF0-9A92-3069-BC2F-2A9E1FE53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E3FD-DA35-4C65-8314-2AA52EF1EDB6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C69AC-1060-4926-B16A-27EDF2FB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59948-6BAE-EF92-0F0C-E176D928D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C386-4C78-421E-8CC6-EAD238E67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246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E92A3-98BE-A481-7405-15F046435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CFB65-E173-98A1-8150-491D2FD23E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43F539-4C36-B71F-71B7-6C205E134B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264D9C-08CF-40E6-2237-4C9786B2B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E3FD-DA35-4C65-8314-2AA52EF1EDB6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AB97E-5319-0B7E-5065-60F013B11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B86B69-F8D6-A316-C8CC-3202BD7E9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C386-4C78-421E-8CC6-EAD238E67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240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C3DE8-8E30-324E-7F90-2DA80D1EB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41061B-0780-7B96-9E45-DB4B168E4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DC750E-2956-6D9D-8260-B483981A3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7EFFE9-DA47-7D1C-7C3F-08FDF9AAA8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9B57D9-731F-508D-71AD-F298051DBE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C07DFA-334B-77F3-A763-BD3843B85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E3FD-DA35-4C65-8314-2AA52EF1EDB6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9E64B7-9B2C-2347-28A8-7BD6AF37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589517-10CD-39D6-D2BC-51E25FAF0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C386-4C78-421E-8CC6-EAD238E67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274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DFE94-8027-B470-4B74-F4D47EA14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9A4D56-BCB3-6F97-ADA9-1C217203A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E3FD-DA35-4C65-8314-2AA52EF1EDB6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EBA1F3-47B2-1E45-755C-BA742895F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C7B72A-D2E4-AAE5-723D-55745510E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C386-4C78-421E-8CC6-EAD238E67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451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1186AB-A9B2-2083-8065-FE49A598A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E3FD-DA35-4C65-8314-2AA52EF1EDB6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18B934-D76D-FD72-28AC-7B76C4FBD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556BFE-5C1C-0C60-D256-5BB15A711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C386-4C78-421E-8CC6-EAD238E67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96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18CE5-7DBD-AA34-7860-11A9D87EA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6E209-BC11-2105-5901-A20571F89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D4F4A0-6807-535B-1A76-355D2E86EC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45EA9B-1229-5715-9801-4AA0B6E77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E3FD-DA35-4C65-8314-2AA52EF1EDB6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4DEFAB-8832-4F4E-F5B9-8F0F302BC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BE2993-23CC-0B55-4936-D9C01CB4E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C386-4C78-421E-8CC6-EAD238E67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784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83320-C950-2E25-721F-99800EAE5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E86156-3B45-52AA-C0E9-3B198D45D9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C0980D-6375-7491-85EB-B8BAA8F835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C4DC9A-AEDB-08D4-76AF-BC773B1EA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E3FD-DA35-4C65-8314-2AA52EF1EDB6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301CA0-6E06-B2F8-F8A5-39D9C114A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987636-8D13-96A5-F543-2A3D1ABD7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C386-4C78-421E-8CC6-EAD238E67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772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2D785D-B3DD-BF21-E59A-DEB16A944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BA8555-BB0D-A27E-95B9-590A2D9CC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DA806-120B-2809-37B2-134A454CE3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9E3FD-DA35-4C65-8314-2AA52EF1EDB6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658E1-B813-F905-BA0E-D69F4AE50B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C3F3C-DD0E-80F8-32AF-DEAE845486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AC386-4C78-421E-8CC6-EAD238E67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428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177/152910061245326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177/152910061245326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AC7B6-2071-3F36-3E45-092E6EE03C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Study Strategies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35E47C-3825-BA63-661A-F2E6AF6F98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2-part activity: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Homework given week before;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25-min activity in class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096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DFAAD-CF44-BB50-5871-5F6B5A24D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342" y="365125"/>
            <a:ext cx="10624457" cy="1325563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Task for this week (assigned last week)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37C83-902E-9E68-DFDB-E3A3D2C4E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338" y="1915886"/>
            <a:ext cx="10515132" cy="404241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Reading: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Dunlosky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et al. (2013) review of study strategies: pp4-6; closing remarks including Table 4 (and you might want to scan sections 8 and 9). 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Write a list of ALL the study strategies that you use. Indicate which of these have been discussed in the article, referring to Table 1 in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Dunlosky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et al. Submit to the Learning Management System, and bring your answers to class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A48BC2-7C9D-E61B-64FC-54E2577DCAB1}"/>
              </a:ext>
            </a:extLst>
          </p:cNvPr>
          <p:cNvSpPr txBox="1"/>
          <p:nvPr/>
        </p:nvSpPr>
        <p:spPr>
          <a:xfrm>
            <a:off x="259522" y="6216720"/>
            <a:ext cx="11932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Dunlosky</a:t>
            </a:r>
            <a:r>
              <a:rPr lang="en-AU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J., Rawson, K. A., Marsh, E. J., Nathan, M. J., &amp; Willingham, D. T. (2013). Improving students’ learning with effective learning techniques: Promising directions from cognitive and educational psychology. </a:t>
            </a:r>
            <a:r>
              <a:rPr lang="en-AU" sz="1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 Science in the Public Interest</a:t>
            </a:r>
            <a:r>
              <a:rPr lang="en-AU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n-AU" sz="1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14</a:t>
            </a:r>
            <a:r>
              <a:rPr lang="en-AU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(1), 4–58. </a:t>
            </a:r>
            <a:r>
              <a:rPr lang="en-AU" sz="1200" u="none" strike="noStrike" dirty="0">
                <a:solidFill>
                  <a:srgbClr val="2F6B0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https://doi.org/10.1177/1529100612453266</a:t>
            </a:r>
            <a:endParaRPr lang="en-GB" sz="1200" dirty="0">
              <a:effectLst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096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28FC598-23F7-6BC7-85CE-16390036B7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22" t="19240" r="33733" b="19325"/>
          <a:stretch/>
        </p:blipFill>
        <p:spPr>
          <a:xfrm>
            <a:off x="127322" y="173621"/>
            <a:ext cx="11807844" cy="668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057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887" y="197793"/>
            <a:ext cx="9527772" cy="11430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Strategies (10 min)</a:t>
            </a:r>
            <a:endParaRPr lang="en-A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52" y="1534886"/>
            <a:ext cx="10744147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groups of 5–6 (5 min):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Each person describe ONE study strategy they use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Was the strategy mentioned in the review?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so, was it found to be effective?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not, why do you think that is the case?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 of this discussion, choose one point to feed back to the class 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FEEDBACK to CLASS (one point) (5 min)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400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28FC598-23F7-6BC7-85CE-16390036B7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22" t="19240" r="33733" b="19325"/>
          <a:stretch/>
        </p:blipFill>
        <p:spPr>
          <a:xfrm>
            <a:off x="127322" y="173621"/>
            <a:ext cx="11807844" cy="6684379"/>
          </a:xfrm>
          <a:prstGeom prst="rect">
            <a:avLst/>
          </a:prstGeom>
        </p:spPr>
      </p:pic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D71653DC-347F-1103-5D54-051494877E04}"/>
              </a:ext>
            </a:extLst>
          </p:cNvPr>
          <p:cNvSpPr/>
          <p:nvPr/>
        </p:nvSpPr>
        <p:spPr>
          <a:xfrm>
            <a:off x="256835" y="4555277"/>
            <a:ext cx="11572492" cy="745928"/>
          </a:xfrm>
          <a:prstGeom prst="roundRect">
            <a:avLst/>
          </a:prstGeom>
          <a:solidFill>
            <a:srgbClr val="FFFF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2210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343" y="213886"/>
            <a:ext cx="10744200" cy="1143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Study Strategies Design (20 min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A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29343" y="1643742"/>
            <a:ext cx="10744200" cy="50666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same groups, choose one strategy which either was NOT mentioned in the review, OR that had insufficient evidence.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would you go about designing a study to test the effectiveness of that strategy? (10 min)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Don’t forget: hypothesis, IVs, DVs, and feasibility regarding ethics and resources 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FEEDBACK to CLASS (10-15 min)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754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343" y="152402"/>
            <a:ext cx="10635343" cy="1143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Further Thoughts… (5 min)</a:t>
            </a:r>
            <a:endParaRPr lang="en-A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29344" y="1491343"/>
            <a:ext cx="10686738" cy="50436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review indicates no strong evidence that highlighting/ underlining, and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summarising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assist academic performance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does this resonate with YOUR experience? Are you an ‘outlier’?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Alternative explanations of lack of strong evidence?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does this impact your own judgment of learning?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you were working for the Student Learning Support Centre, what strategies would you advise other students to use?</a:t>
            </a:r>
          </a:p>
          <a:p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After class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Reflect on whether you will/will not change some of your study strategies?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685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343" y="152402"/>
            <a:ext cx="10635343" cy="1143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Reference</a:t>
            </a:r>
            <a:endParaRPr lang="en-A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29344" y="1491343"/>
            <a:ext cx="10686738" cy="5043603"/>
          </a:xfrm>
        </p:spPr>
        <p:txBody>
          <a:bodyPr>
            <a:normAutofit/>
          </a:bodyPr>
          <a:lstStyle/>
          <a:p>
            <a:pPr marL="533400" indent="-533400">
              <a:buNone/>
            </a:pPr>
            <a:r>
              <a:rPr lang="en-A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Dunlosky, J., Rawson, K. A., Marsh, E. J., Nathan, M. J., &amp; Willingham, D. T. (2013). Improving students’ learning with effective learning techniques: Promising directions from cognitive and educational psychology. </a:t>
            </a:r>
            <a:r>
              <a:rPr lang="en-AU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 Science in the Public Interest</a:t>
            </a:r>
            <a:r>
              <a:rPr lang="en-A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n-AU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14</a:t>
            </a:r>
            <a:r>
              <a:rPr lang="en-A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(1), 4–58. </a:t>
            </a:r>
            <a:r>
              <a:rPr lang="en-AU" sz="1800" u="none" strike="noStrike" dirty="0">
                <a:solidFill>
                  <a:srgbClr val="2F6B0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https://doi.org/10.1177/1529100612453266</a:t>
            </a:r>
            <a:endParaRPr lang="en-GB" sz="1800" dirty="0">
              <a:effectLst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728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519</Words>
  <Application>Microsoft Macintosh PowerPoint</Application>
  <PresentationFormat>Widescreen</PresentationFormat>
  <Paragraphs>37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Study Strategies</vt:lpstr>
      <vt:lpstr>Task for this week (assigned last week)</vt:lpstr>
      <vt:lpstr>PowerPoint Presentation</vt:lpstr>
      <vt:lpstr>Study Strategies (10 min)</vt:lpstr>
      <vt:lpstr>PowerPoint Presentation</vt:lpstr>
      <vt:lpstr>Study Strategies Design (20 min)</vt:lpstr>
      <vt:lpstr>Further Thoughts… (5 min)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Strategies</dc:title>
  <dc:creator>Jacquelyn Cranney</dc:creator>
  <cp:lastModifiedBy>Ashley Waggoner Denton</cp:lastModifiedBy>
  <cp:revision>12</cp:revision>
  <dcterms:created xsi:type="dcterms:W3CDTF">2023-08-09T08:53:22Z</dcterms:created>
  <dcterms:modified xsi:type="dcterms:W3CDTF">2023-08-21T14:18:44Z</dcterms:modified>
</cp:coreProperties>
</file>